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62720-B4CD-43EE-813A-666300BAC5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92B308F-6D01-4798-9CF4-F939612B7D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D6BECF-06B2-4AA0-A1BF-1F061AC4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223A19-EE66-44A5-AE0A-73B67E352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1D1612-F741-4806-96EF-AFCD00A4F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382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7575B2-1835-4E81-8A03-A5A6BFF1D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850026-B388-4231-AD3D-23AABD0089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75D648D-7365-482D-B775-B5A19FE6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2D1078-9CC8-4F0B-96E4-1CCFB504C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A18E67-DFA7-498D-A0DE-8A1C519D4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086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6F7D541-875D-4618-8A49-416CBF902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6354BBB-989D-404D-992C-7F4FFE2CAD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A8061C-BE9F-408B-B69E-CC8425F45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C3D667-CD24-4E9D-B3B5-01C134FD3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0453AE-9048-4E95-A37F-3DDF599B5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704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594E6-5348-4E4E-A1BD-3A506ABF9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AB0D78-266B-449B-BB7D-9457C891C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AA2E47-5D37-41F7-8B84-890286558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7CB46A-5AA9-478B-8781-77E768C95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7168F9-C0EE-4D5F-819A-DF5DB2BAF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7915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91FC20-F896-4FC2-99D4-069FDE744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A9AE63-A8A2-4EBB-B4C7-E964E4D51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556C99-AFA1-4982-8CB5-54DD93891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32DC61-C557-4C4F-BFB8-34A7186E8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749232-FEE0-4B24-BCBF-882A6AD13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717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A8D796-2A1D-41A1-9B7E-8E5EE2006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D8388C-91BC-4132-B427-64762BF506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5C6392-27EC-4824-9198-C3A0503552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3D3E6C1-CDA2-4296-BE12-3F86AA9F7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E4A51D-3E20-4C73-AB1E-652E9AE6B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402D7B-42AB-4531-B732-20994B2F7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747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F58E01-6767-465A-8EAF-37B14EA6E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63BA30-6238-4038-8331-5E172290A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E45F60-C217-49B7-84B9-5B47D2D153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A46EBC4-7798-484B-84BC-7B9C1B9B56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9AC5E8D-BED4-4F00-944E-7C9C71E6B3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A5289A7-260A-4531-92DD-1D70EE660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E2DEF5B-18BE-4E32-9A97-B6FFA11D8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22B097D-8FD1-48F5-9E97-73EE26B2D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0961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6C85EE-4CB4-48DD-9734-926780221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CA993D9-87D0-41B2-B136-6224666A4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041AB02-D974-453A-B80D-2D3D9C3CD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81B4B5A-2159-489F-B7C3-D059C4DC6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48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6CD9CA9-1C68-4DDA-B4DC-1DE777DF2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E1ED5B-F6DE-4BD5-AFFA-C0F491D00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7BF9E8-417F-4679-A8F0-C02C528E3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407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EEB8F-9550-44A2-B9AB-9B3929DC0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3DBA29-6FC5-4132-B7AC-782673949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E18E7ED-8A4F-4108-93F2-6B6C7C6DE5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208E15C-803A-4432-B4CB-D1E6CE28E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50BA902-059D-4CB5-A643-DEDEA2E26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DB350D-F0E2-480B-A322-A4FF5A780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833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F7769E-BEBF-4D3E-9C80-4386ACDDB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1CBC6A4-058A-4BCE-9706-262A7D02FE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F9DE88E-8DE6-4B64-9183-D7397F1DB9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F97F75-30BB-4496-9851-C1CE2A903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22CF32-9AAE-41A9-B1A2-776A5D105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F91C72-72FA-4242-AF48-797FE3017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0036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0CBDEE2-600A-4720-A724-99EF8A6BA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37A32C-9306-4576-88DB-D54B7657B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13C4C7-2778-4D2F-BDA3-5CB1498598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42945-2B79-4D67-89AD-78509C2AA70E}" type="datetimeFigureOut">
              <a:rPr lang="zh-CN" altLang="en-US" smtClean="0"/>
              <a:t>2021/12/6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F2176D-308A-44BE-B509-1B00C8702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0119E5-BFEE-477B-922C-9C038E642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B784E-1BF5-4CE8-A8CA-C4E477B981F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662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606019-2C19-4EA4-920F-07C58D3651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02F5E32-CDD8-4BDC-9916-DAF358934A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p_glitch">
            <a:hlinkClick r:id="" action="ppaction://media"/>
            <a:extLst>
              <a:ext uri="{FF2B5EF4-FFF2-40B4-BE49-F238E27FC236}">
                <a16:creationId xmlns:a16="http://schemas.microsoft.com/office/drawing/2014/main" id="{961FDA73-29F7-46B1-821D-A643FD9C05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16"/>
            <a:ext cx="12192000" cy="628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1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174025-70BA-4AEB-8D3E-DBC758D5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p_radialBlur">
            <a:hlinkClick r:id="" action="ppaction://media"/>
            <a:extLst>
              <a:ext uri="{FF2B5EF4-FFF2-40B4-BE49-F238E27FC236}">
                <a16:creationId xmlns:a16="http://schemas.microsoft.com/office/drawing/2014/main" id="{7CE6BAE5-6FB7-437B-9BB4-FC34611578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0994065" cy="6325511"/>
          </a:xfrm>
        </p:spPr>
      </p:pic>
    </p:spTree>
    <p:extLst>
      <p:ext uri="{BB962C8B-B14F-4D97-AF65-F5344CB8AC3E}">
        <p14:creationId xmlns:p14="http://schemas.microsoft.com/office/powerpoint/2010/main" val="270119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3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AFAB48-8601-431B-9594-3AD3C52D6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p_simpleBloom">
            <a:hlinkClick r:id="" action="ppaction://media"/>
            <a:extLst>
              <a:ext uri="{FF2B5EF4-FFF2-40B4-BE49-F238E27FC236}">
                <a16:creationId xmlns:a16="http://schemas.microsoft.com/office/drawing/2014/main" id="{2190B5A9-1DDB-4EDB-9ED5-5BDB17A963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1"/>
            <a:ext cx="11919559" cy="6858001"/>
          </a:xfrm>
        </p:spPr>
      </p:pic>
    </p:spTree>
    <p:extLst>
      <p:ext uri="{BB962C8B-B14F-4D97-AF65-F5344CB8AC3E}">
        <p14:creationId xmlns:p14="http://schemas.microsoft.com/office/powerpoint/2010/main" val="98077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678E3-A5E7-4B3B-8E71-F014C4C79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p_simpleDOF">
            <a:hlinkClick r:id="" action="ppaction://media"/>
            <a:extLst>
              <a:ext uri="{FF2B5EF4-FFF2-40B4-BE49-F238E27FC236}">
                <a16:creationId xmlns:a16="http://schemas.microsoft.com/office/drawing/2014/main" id="{56F37814-B814-46A6-87B2-92B79F63FA9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1919560" cy="6858001"/>
          </a:xfrm>
        </p:spPr>
      </p:pic>
    </p:spTree>
    <p:extLst>
      <p:ext uri="{BB962C8B-B14F-4D97-AF65-F5344CB8AC3E}">
        <p14:creationId xmlns:p14="http://schemas.microsoft.com/office/powerpoint/2010/main" val="2983323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9AF2C6-1039-4050-A7A4-982C5469B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p_ssss">
            <a:hlinkClick r:id="" action="ppaction://media"/>
            <a:extLst>
              <a:ext uri="{FF2B5EF4-FFF2-40B4-BE49-F238E27FC236}">
                <a16:creationId xmlns:a16="http://schemas.microsoft.com/office/drawing/2014/main" id="{88342BED-3549-4B33-B146-5AE6A8EF82E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1913834" cy="6854707"/>
          </a:xfrm>
        </p:spPr>
      </p:pic>
    </p:spTree>
    <p:extLst>
      <p:ext uri="{BB962C8B-B14F-4D97-AF65-F5344CB8AC3E}">
        <p14:creationId xmlns:p14="http://schemas.microsoft.com/office/powerpoint/2010/main" val="150069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38739-E847-431F-B2F1-6341AFDD4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p_sunshaft">
            <a:hlinkClick r:id="" action="ppaction://media"/>
            <a:extLst>
              <a:ext uri="{FF2B5EF4-FFF2-40B4-BE49-F238E27FC236}">
                <a16:creationId xmlns:a16="http://schemas.microsoft.com/office/drawing/2014/main" id="{3EECC96E-C4C5-4D61-8CA4-5A8C72C6137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09638" cy="6294268"/>
          </a:xfrm>
        </p:spPr>
      </p:pic>
    </p:spTree>
    <p:extLst>
      <p:ext uri="{BB962C8B-B14F-4D97-AF65-F5344CB8AC3E}">
        <p14:creationId xmlns:p14="http://schemas.microsoft.com/office/powerpoint/2010/main" val="1552397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宽屏</PresentationFormat>
  <Paragraphs>0</Paragraphs>
  <Slides>6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2021-12-06T06:35:14Z</dcterms:created>
  <dcterms:modified xsi:type="dcterms:W3CDTF">2021-12-06T06:37:48Z</dcterms:modified>
</cp:coreProperties>
</file>

<file path=docProps/thumbnail.jpeg>
</file>